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339" r:id="rId3"/>
    <p:sldId id="382" r:id="rId4"/>
    <p:sldId id="284" r:id="rId5"/>
    <p:sldId id="287" r:id="rId6"/>
    <p:sldId id="293" r:id="rId7"/>
    <p:sldId id="297" r:id="rId8"/>
    <p:sldId id="301" r:id="rId9"/>
    <p:sldId id="316" r:id="rId10"/>
    <p:sldId id="328" r:id="rId11"/>
    <p:sldId id="332" r:id="rId12"/>
    <p:sldId id="263" r:id="rId13"/>
    <p:sldId id="282" r:id="rId14"/>
    <p:sldId id="335" r:id="rId15"/>
    <p:sldId id="337" r:id="rId16"/>
    <p:sldId id="270" r:id="rId17"/>
    <p:sldId id="341" r:id="rId18"/>
    <p:sldId id="355" r:id="rId19"/>
    <p:sldId id="357" r:id="rId20"/>
    <p:sldId id="360" r:id="rId21"/>
    <p:sldId id="358" r:id="rId22"/>
    <p:sldId id="359" r:id="rId23"/>
    <p:sldId id="361" r:id="rId24"/>
    <p:sldId id="362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24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F157F-4764-4977-8E07-645DD63A27E5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421EC-4E70-41C0-B687-186B90C69F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787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1EC-4E70-41C0-B687-186B90C69F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8143" cy="49685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939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ACAB5-3FC5-4502-A7ED-85D8F495EBD6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052D-B7BC-42F0-84E9-E47FB84A3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 advTm="8939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user\Desktop\SDV_0128.MP4" TargetMode="Externa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SDV_0146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SDV_0148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Деловая игра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presentime.net/_documents/image/detyam/det_ptazdnik/nauk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8" y="2071677"/>
            <a:ext cx="9115012" cy="457203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062276"/>
            <a:ext cx="914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Picture 2" descr="http://presentime.net/_documents/image/detyam/det_ptazdnik/nauk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8" y="714356"/>
            <a:ext cx="9115012" cy="59293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14356"/>
            <a:ext cx="914399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«МОЗГОВОЙ ШТУРМ»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924944"/>
            <a:ext cx="8497514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Иллюстративные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(детям все известно, и эксперимент только подтверждает знакомые факты).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77072"/>
            <a:ext cx="8568952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Поисковые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дети не знают заранее, каков будет результат).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373216"/>
            <a:ext cx="86787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Решение экспериментальных задач.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26" y="357166"/>
            <a:ext cx="8786874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 классификацию экспериментов по 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характеру познавательной деятельности детей.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1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786058"/>
            <a:ext cx="849751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Демонстрационные.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849751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Фронтальные.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26" y="357166"/>
            <a:ext cx="8786874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 классификацию экспериментов по 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способу применения в аудитории.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1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0" y="2071678"/>
            <a:ext cx="9143999" cy="3857652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формы работы с детьми младшего возраста по познавательному развитию.</a:t>
            </a:r>
          </a:p>
        </p:txBody>
      </p:sp>
      <p:pic>
        <p:nvPicPr>
          <p:cNvPr id="5123" name="Picture 3" descr="D:\Людмила\ДЛЯ САЙТА\АНИМАЦИЯ\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517279" cy="2006732"/>
          </a:xfrm>
          <a:prstGeom prst="rect">
            <a:avLst/>
          </a:prstGeom>
          <a:noFill/>
        </p:spPr>
      </p:pic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900113" y="2571744"/>
            <a:ext cx="7772400" cy="285751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Людмила\ДЛЯ САЙТА\АНИМАЦИЯ\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517279" cy="2006732"/>
          </a:xfrm>
          <a:prstGeom prst="rect">
            <a:avLst/>
          </a:prstGeom>
          <a:noFill/>
        </p:spPr>
      </p:pic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5743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Наблюдения, исследовательская деятельность, конструирование, экспериментирование,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предметно-манипулятивная игра, развивающие игры, встречи с природой , ситуативные разговоры, проектная деятельность</a:t>
            </a:r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0" y="2071678"/>
            <a:ext cx="9143999" cy="3857652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формы работы  по развитию познавательно-исследовательской  деятельности  с детьми  5-7 лет.</a:t>
            </a:r>
          </a:p>
        </p:txBody>
      </p:sp>
      <p:pic>
        <p:nvPicPr>
          <p:cNvPr id="5123" name="Picture 3" descr="D:\Людмила\ДЛЯ САЙТА\АНИМАЦИЯ\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517279" cy="2006732"/>
          </a:xfrm>
          <a:prstGeom prst="rect">
            <a:avLst/>
          </a:prstGeom>
          <a:noFill/>
        </p:spPr>
      </p:pic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900113" y="2571744"/>
            <a:ext cx="7772400" cy="285751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Людмила\ДЛЯ САЙТА\АНИМАЦИЯ\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517279" cy="2006732"/>
          </a:xfrm>
          <a:prstGeom prst="rect">
            <a:avLst/>
          </a:prstGeom>
          <a:noFill/>
        </p:spPr>
      </p:pic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5743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Наблюдения, исследовательская деятельность, конструирование, экспериментирование,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развивающие игры, беседа, рассказ, создание коллекций, проектная деятельность,  проблемные ситуации</a:t>
            </a:r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6857999"/>
          </a:xfrm>
        </p:spPr>
        <p:txBody>
          <a:bodyPr>
            <a:noAutofit/>
          </a:bodyPr>
          <a:lstStyle/>
          <a:p>
            <a:pPr eaLnBrk="1" hangingPunct="1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Одинаковы ли понятия: любознательность и любопытство?</a:t>
            </a:r>
          </a:p>
        </p:txBody>
      </p:sp>
      <p:pic>
        <p:nvPicPr>
          <p:cNvPr id="5123" name="Picture 3" descr="D:\Людмила\ДЛЯ САЙТА\АНИМАЦИЯ\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517279" cy="2006732"/>
          </a:xfrm>
          <a:prstGeom prst="rect">
            <a:avLst/>
          </a:prstGeom>
          <a:noFill/>
        </p:spPr>
      </p:pic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1" y="2571744"/>
            <a:ext cx="7858148" cy="28575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Любознательный – склонный к приобретению новых знаний, пытливый.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Любопытный – мелочный интерес ко всяким, даже несущественным подробностям (праздное любопытство, спрашивать из любопытства, удовлетворить пустое любопытство)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Людмила\ДЛЯ САЙТА\АНИМАЦИЯ\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517279" cy="2006732"/>
          </a:xfrm>
          <a:prstGeom prst="rect">
            <a:avLst/>
          </a:prstGeom>
          <a:noFill/>
        </p:spPr>
      </p:pic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5743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5"/>
            <a:ext cx="5357818" cy="143134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Объяснялки.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8610" name="Picture 2" descr="http://detsad-kitty.ru/uploads/posts/2014-01/1390734512_104968965_5111852_ltnb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25"/>
            <a:ext cx="6667500" cy="4524375"/>
          </a:xfrm>
          <a:prstGeom prst="rect">
            <a:avLst/>
          </a:prstGeom>
          <a:noFill/>
        </p:spPr>
      </p:pic>
      <p:pic>
        <p:nvPicPr>
          <p:cNvPr id="20482" name="Picture 2" descr="http://image.subscribe.ru/list/digest/children/im_20111009233631_8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0"/>
            <a:ext cx="4286280" cy="3429024"/>
          </a:xfrm>
          <a:prstGeom prst="rect">
            <a:avLst/>
          </a:prstGeom>
          <a:noFill/>
        </p:spPr>
      </p:pic>
      <p:pic>
        <p:nvPicPr>
          <p:cNvPr id="5" name="Picture 2" descr="http://image.subscribe.ru/list/digest/children/im_20111009233631_8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20" y="152400"/>
            <a:ext cx="4286280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0" y="2285992"/>
            <a:ext cx="8858279" cy="3143271"/>
          </a:xfrm>
        </p:spPr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8" name="SDV_0128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az-master.ru/wp-content/uploads/2013/07/experi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81"/>
            <a:ext cx="9144000" cy="6798519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57364"/>
          </a:xfrm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вы понимаете </a:t>
            </a:r>
            <a:b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термином «Эксперимент»?</a:t>
            </a: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4581525"/>
            <a:ext cx="4392612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sad-kitty.ru/uploads/posts/2014-01/1390734512_104968965_5111852_ltnb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86808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072074"/>
            <a:ext cx="850112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solidFill>
                  <a:srgbClr val="FF0000"/>
                </a:solidFill>
              </a:rPr>
              <a:t>Лаборатория</a:t>
            </a:r>
            <a:r>
              <a:rPr lang="ru-RU" sz="9600" b="1" dirty="0" smtClean="0">
                <a:solidFill>
                  <a:srgbClr val="00B050"/>
                </a:solidFill>
              </a:rPr>
              <a:t>.</a:t>
            </a:r>
            <a:endParaRPr lang="ru-RU" sz="9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Tm="8939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DV_014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sad-kitty.ru/uploads/posts/2014-01/1390734512_104968965_5111852_ltnb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48577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5286388"/>
            <a:ext cx="7786741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Эксперимент.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DV_014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8136904" cy="652311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sad-kitty.ru/uploads/posts/2014-01/1390734512_104968965_5111852_ltnb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Микроскоп.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Всем спасибо.</a:t>
            </a:r>
            <a:r>
              <a:rPr lang="ru-RU" sz="9600" b="1" dirty="0" smtClean="0">
                <a:solidFill>
                  <a:srgbClr val="00B050"/>
                </a:solidFill>
              </a:rPr>
              <a:t> 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-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0" y="2786058"/>
            <a:ext cx="9144000" cy="35004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Наблюдения за исследуемым  явлением в специальных условиях, позволяющих следить за ходом явлений и многократно воспроизводить его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при повторении этих условий.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28736"/>
            <a:ext cx="9144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Опыт, проба.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Попытка осуществить  что-либо.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729"/>
            <a:ext cx="9144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«Эксперимент» это :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9" y="32054"/>
            <a:ext cx="9144000" cy="114298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каким принципам можно классифицировать эксперименты?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68313" y="2565400"/>
            <a:ext cx="32400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Количеству детей</a:t>
            </a:r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5148263" y="2492375"/>
            <a:ext cx="32400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Причине проведения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5651500" y="3933825"/>
            <a:ext cx="32400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Количеству наблюдений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За одним и тем же объектом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68313" y="4005263"/>
            <a:ext cx="32400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продолжительности</a:t>
            </a: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5003800" y="1196975"/>
            <a:ext cx="32400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Месту проведения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опытов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95288" y="5373688"/>
            <a:ext cx="32400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Характеру включения в </a:t>
            </a:r>
            <a:r>
              <a:rPr lang="ru-RU" b="1" dirty="0" err="1" smtClean="0">
                <a:solidFill>
                  <a:srgbClr val="000000"/>
                </a:solidFill>
              </a:rPr>
              <a:t>пед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процесс</a:t>
            </a:r>
            <a:endParaRPr lang="ru-RU" dirty="0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508625" y="5516563"/>
            <a:ext cx="32400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Характеру познавательной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Деятельности детей</a:t>
            </a: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2700338" y="1844675"/>
            <a:ext cx="32400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По месту в цикле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2987675" y="4652963"/>
            <a:ext cx="3240088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0000"/>
                </a:solidFill>
              </a:rPr>
              <a:t>способу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применения в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аудитории</a:t>
            </a:r>
          </a:p>
          <a:p>
            <a:pPr algn="ctr"/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323850" y="1196975"/>
            <a:ext cx="32400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Характеру объектов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в эксперименте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  <p:bldP spid="55311" grpId="0" animBg="1"/>
      <p:bldP spid="553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126" y="142852"/>
            <a:ext cx="8786874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 классификацию экспериментов по характеру объектов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643578"/>
            <a:ext cx="85689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Опыты с растениями.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048" y="2714620"/>
            <a:ext cx="85689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Опыты с животными.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714752"/>
            <a:ext cx="85689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Опыты с объектами неживой природы.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26" y="4714884"/>
            <a:ext cx="878687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Опыты,  объектом которых является человек.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1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3116"/>
            <a:ext cx="85689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групповой комнате.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864039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участке.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072074"/>
            <a:ext cx="86787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лесу, поле.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26" y="357166"/>
            <a:ext cx="8786874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 классификацию экспериментов по  месту проведения.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1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3116"/>
            <a:ext cx="85689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Индивидуальные (1-4 ребенка).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864039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Групповые (5-10 детей).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072074"/>
            <a:ext cx="86787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Коллективные  (вся группа).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26" y="357166"/>
            <a:ext cx="878687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 классификацию экспериментов по  количеству детей.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1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3116"/>
            <a:ext cx="85689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Случайные.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864039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Запланированные.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072074"/>
            <a:ext cx="86787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Поставленные на вопрос ребенка.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26" y="357166"/>
            <a:ext cx="8786874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 классификацию экспериментов по 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причине их проведения.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1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3429000"/>
            <a:ext cx="864039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Кратковременные.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072074"/>
            <a:ext cx="86787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Длительные.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26" y="357166"/>
            <a:ext cx="8786874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 классификацию экспериментов по 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продолжительности.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1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334</Words>
  <Application>Microsoft Office PowerPoint</Application>
  <PresentationFormat>Экран (4:3)</PresentationFormat>
  <Paragraphs>81</Paragraphs>
  <Slides>25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Что вы понимаете  под термином «Эксперимент»? </vt:lpstr>
      <vt:lpstr>  Наблюдения за исследуемым  явлением в специальных условиях, позволяющих следить за ходом явлений и многократно воспроизводить его  при повторении этих условий.</vt:lpstr>
      <vt:lpstr>По каким принципам можно классифицировать эксперименты?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Назовите формы работы с детьми младшего возраста по познавательному развитию.</vt:lpstr>
      <vt:lpstr> </vt:lpstr>
      <vt:lpstr>Назовите формы работы  по развитию познавательно-исследовательской  деятельности  с детьми  5-7 лет.</vt:lpstr>
      <vt:lpstr> </vt:lpstr>
      <vt:lpstr>Одинаковы ли понятия: любознательность и любопытство?</vt:lpstr>
      <vt:lpstr>Любознательный – склонный к приобретению новых знаний, пытливый.  Любопытный – мелочный интерес ко всяким, даже несущественным подробностям (праздное любопытство, спрашивать из любопытства, удовлетворить пустое любопытство) </vt:lpstr>
      <vt:lpstr>Объяснялки.</vt:lpstr>
      <vt:lpstr>  </vt:lpstr>
      <vt:lpstr>Слайд 20</vt:lpstr>
      <vt:lpstr>Слайд 21</vt:lpstr>
      <vt:lpstr>Слайд 22</vt:lpstr>
      <vt:lpstr>Слайд 23</vt:lpstr>
      <vt:lpstr>Слайд 24</vt:lpstr>
      <vt:lpstr>Всем спасибо.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777</cp:lastModifiedBy>
  <cp:revision>67</cp:revision>
  <cp:lastPrinted>2016-10-13T06:47:15Z</cp:lastPrinted>
  <dcterms:created xsi:type="dcterms:W3CDTF">2014-11-30T09:57:46Z</dcterms:created>
  <dcterms:modified xsi:type="dcterms:W3CDTF">2016-11-09T14:55:37Z</dcterms:modified>
</cp:coreProperties>
</file>